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919B60-7A10-42D5-9FD1-BCCEBABF3B82}" v="103" dt="2021-09-10T13:17:17.463"/>
    <p1510:client id="{AF4EBA7F-6B85-43C3-BCC6-A1EDE2B82E6B}" v="98" dt="2021-09-10T13:13:15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dy Vrijdag" userId="S::randy.vrijdag@hva.nl::b4276a63-583c-4c61-8ba4-c43558662da3" providerId="AD" clId="Web-{AF4EBA7F-6B85-43C3-BCC6-A1EDE2B82E6B}"/>
    <pc:docChg chg="modSld">
      <pc:chgData name="Randy Vrijdag" userId="S::randy.vrijdag@hva.nl::b4276a63-583c-4c61-8ba4-c43558662da3" providerId="AD" clId="Web-{AF4EBA7F-6B85-43C3-BCC6-A1EDE2B82E6B}" dt="2021-09-10T13:13:15.016" v="49" actId="20577"/>
      <pc:docMkLst>
        <pc:docMk/>
      </pc:docMkLst>
      <pc:sldChg chg="modSp">
        <pc:chgData name="Randy Vrijdag" userId="S::randy.vrijdag@hva.nl::b4276a63-583c-4c61-8ba4-c43558662da3" providerId="AD" clId="Web-{AF4EBA7F-6B85-43C3-BCC6-A1EDE2B82E6B}" dt="2021-09-10T13:13:15.016" v="49" actId="20577"/>
        <pc:sldMkLst>
          <pc:docMk/>
          <pc:sldMk cId="1170462477" sldId="258"/>
        </pc:sldMkLst>
        <pc:spChg chg="mod">
          <ac:chgData name="Randy Vrijdag" userId="S::randy.vrijdag@hva.nl::b4276a63-583c-4c61-8ba4-c43558662da3" providerId="AD" clId="Web-{AF4EBA7F-6B85-43C3-BCC6-A1EDE2B82E6B}" dt="2021-09-10T13:13:15.016" v="49" actId="20577"/>
          <ac:spMkLst>
            <pc:docMk/>
            <pc:sldMk cId="1170462477" sldId="258"/>
            <ac:spMk id="3" creationId="{22885519-73E2-42B9-AB91-EC02AB72979F}"/>
          </ac:spMkLst>
        </pc:spChg>
        <pc:picChg chg="mod">
          <ac:chgData name="Randy Vrijdag" userId="S::randy.vrijdag@hva.nl::b4276a63-583c-4c61-8ba4-c43558662da3" providerId="AD" clId="Web-{AF4EBA7F-6B85-43C3-BCC6-A1EDE2B82E6B}" dt="2021-09-10T13:12:28.468" v="7" actId="1076"/>
          <ac:picMkLst>
            <pc:docMk/>
            <pc:sldMk cId="1170462477" sldId="258"/>
            <ac:picMk id="6" creationId="{2F37FCF1-C8D7-42F0-A9C1-2589C78FD9C9}"/>
          </ac:picMkLst>
        </pc:picChg>
      </pc:sldChg>
    </pc:docChg>
  </pc:docChgLst>
  <pc:docChgLst>
    <pc:chgData name="Randy Vrijdag" userId="b4276a63-583c-4c61-8ba4-c43558662da3" providerId="ADAL" clId="{9D919B60-7A10-42D5-9FD1-BCCEBABF3B82}"/>
    <pc:docChg chg="modSld">
      <pc:chgData name="Randy Vrijdag" userId="b4276a63-583c-4c61-8ba4-c43558662da3" providerId="ADAL" clId="{9D919B60-7A10-42D5-9FD1-BCCEBABF3B82}" dt="2021-09-10T13:17:17.463" v="98" actId="14100"/>
      <pc:docMkLst>
        <pc:docMk/>
      </pc:docMkLst>
      <pc:sldChg chg="modSp mod">
        <pc:chgData name="Randy Vrijdag" userId="b4276a63-583c-4c61-8ba4-c43558662da3" providerId="ADAL" clId="{9D919B60-7A10-42D5-9FD1-BCCEBABF3B82}" dt="2021-09-10T13:17:17.463" v="98" actId="14100"/>
        <pc:sldMkLst>
          <pc:docMk/>
          <pc:sldMk cId="1170462477" sldId="258"/>
        </pc:sldMkLst>
        <pc:spChg chg="mod">
          <ac:chgData name="Randy Vrijdag" userId="b4276a63-583c-4c61-8ba4-c43558662da3" providerId="ADAL" clId="{9D919B60-7A10-42D5-9FD1-BCCEBABF3B82}" dt="2021-09-10T13:17:13.430" v="97" actId="20577"/>
          <ac:spMkLst>
            <pc:docMk/>
            <pc:sldMk cId="1170462477" sldId="258"/>
            <ac:spMk id="3" creationId="{22885519-73E2-42B9-AB91-EC02AB72979F}"/>
          </ac:spMkLst>
        </pc:spChg>
        <pc:picChg chg="mod">
          <ac:chgData name="Randy Vrijdag" userId="b4276a63-583c-4c61-8ba4-c43558662da3" providerId="ADAL" clId="{9D919B60-7A10-42D5-9FD1-BCCEBABF3B82}" dt="2021-09-10T13:17:17.463" v="98" actId="14100"/>
          <ac:picMkLst>
            <pc:docMk/>
            <pc:sldMk cId="1170462477" sldId="258"/>
            <ac:picMk id="6" creationId="{2F37FCF1-C8D7-42F0-A9C1-2589C78FD9C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660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2634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3992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6849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832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282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522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2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965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1703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5374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9748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3423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68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1039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3165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726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FDC17D8-A587-4C97-A1B7-BE9DB7F3A625}" type="datetimeFigureOut">
              <a:rPr lang="nl-NL" smtClean="0"/>
              <a:t>10-9-2021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77F9-2FA9-480D-AFAA-A7D41098ED4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2372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 wonderlijke wereld van VR | De Psycholoog">
            <a:extLst>
              <a:ext uri="{FF2B5EF4-FFF2-40B4-BE49-F238E27FC236}">
                <a16:creationId xmlns:a16="http://schemas.microsoft.com/office/drawing/2014/main" id="{58F5C3BF-6F6C-442F-934C-6D9B6A28BD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E3CC0-3B86-45EE-8F36-DECE395E6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Living room </a:t>
            </a:r>
            <a:r>
              <a:rPr lang="nl-NL" err="1">
                <a:solidFill>
                  <a:srgbClr val="FFFFFF"/>
                </a:solidFill>
              </a:rPr>
              <a:t>scamming</a:t>
            </a:r>
            <a:br>
              <a:rPr lang="nl-NL">
                <a:solidFill>
                  <a:srgbClr val="FFFFFF"/>
                </a:solidFill>
              </a:rPr>
            </a:br>
            <a:r>
              <a:rPr lang="nl-NL" sz="3000">
                <a:solidFill>
                  <a:srgbClr val="FFFFFF"/>
                </a:solidFill>
              </a:rPr>
              <a:t>An </a:t>
            </a:r>
            <a:r>
              <a:rPr lang="nl-NL" sz="3000" err="1">
                <a:solidFill>
                  <a:srgbClr val="FFFFFF"/>
                </a:solidFill>
              </a:rPr>
              <a:t>application</a:t>
            </a:r>
            <a:r>
              <a:rPr lang="nl-NL" sz="3000">
                <a:solidFill>
                  <a:srgbClr val="FFFFFF"/>
                </a:solidFill>
              </a:rPr>
              <a:t> </a:t>
            </a:r>
            <a:r>
              <a:rPr lang="nl-NL" sz="3000" err="1">
                <a:solidFill>
                  <a:srgbClr val="FFFFFF"/>
                </a:solidFill>
              </a:rPr>
              <a:t>to</a:t>
            </a:r>
            <a:r>
              <a:rPr lang="nl-NL" sz="3000">
                <a:solidFill>
                  <a:srgbClr val="FFFFFF"/>
                </a:solidFill>
              </a:rPr>
              <a:t> counter </a:t>
            </a:r>
            <a:r>
              <a:rPr lang="nl-NL" sz="3000" err="1">
                <a:solidFill>
                  <a:srgbClr val="FFFFFF"/>
                </a:solidFill>
              </a:rPr>
              <a:t>scammers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433C646-C798-4B53-BD56-EC2C59226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Sem, Anouk, Randy, Angelo, Iris, Scott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2C40E80-27CE-4659-A622-56B1058D8E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7358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12579-F4F9-41F4-89FD-307981965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D6F8215-7F33-4351-9E83-32D5D863E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4344897-10D0-4B24-AA5A-4288752F9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0349"/>
            <a:ext cx="12192000" cy="777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83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885519-73E2-42B9-AB91-EC02AB729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5282"/>
            <a:ext cx="10515600" cy="5498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Wrong </a:t>
            </a:r>
            <a:r>
              <a:rPr lang="nl-NL" err="1"/>
              <a:t>dimensions</a:t>
            </a:r>
            <a:r>
              <a:rPr lang="nl-NL"/>
              <a:t>, easy </a:t>
            </a:r>
            <a:r>
              <a:rPr lang="nl-NL" err="1"/>
              <a:t>to</a:t>
            </a:r>
            <a:r>
              <a:rPr lang="nl-NL"/>
              <a:t> fix</a:t>
            </a:r>
          </a:p>
          <a:p>
            <a:r>
              <a:rPr lang="nl-NL" err="1"/>
              <a:t>You</a:t>
            </a:r>
            <a:r>
              <a:rPr lang="nl-NL"/>
              <a:t> </a:t>
            </a:r>
            <a:r>
              <a:rPr lang="nl-NL" err="1"/>
              <a:t>can’t</a:t>
            </a:r>
            <a:r>
              <a:rPr lang="nl-NL"/>
              <a:t> </a:t>
            </a:r>
            <a:r>
              <a:rPr lang="nl-NL" err="1"/>
              <a:t>see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pc screen </a:t>
            </a:r>
            <a:r>
              <a:rPr lang="nl-NL" err="1"/>
              <a:t>clearly</a:t>
            </a:r>
            <a:endParaRPr lang="nl-NL"/>
          </a:p>
          <a:p>
            <a:r>
              <a:rPr lang="nl-NL"/>
              <a:t>Missing </a:t>
            </a:r>
            <a:r>
              <a:rPr lang="nl-NL" err="1"/>
              <a:t>interactions</a:t>
            </a:r>
            <a:r>
              <a:rPr lang="nl-NL"/>
              <a:t> </a:t>
            </a:r>
            <a:r>
              <a:rPr lang="nl-NL" err="1"/>
              <a:t>with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phone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buttons</a:t>
            </a:r>
          </a:p>
          <a:p>
            <a:r>
              <a:rPr lang="nl-NL"/>
              <a:t>How </a:t>
            </a:r>
            <a:r>
              <a:rPr lang="nl-NL" err="1"/>
              <a:t>would</a:t>
            </a:r>
            <a:r>
              <a:rPr lang="nl-NL"/>
              <a:t> </a:t>
            </a:r>
            <a:r>
              <a:rPr lang="nl-NL" err="1"/>
              <a:t>you</a:t>
            </a:r>
            <a:r>
              <a:rPr lang="nl-NL"/>
              <a:t> like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interact</a:t>
            </a:r>
            <a:r>
              <a:rPr lang="nl-NL"/>
              <a:t>: order pizza</a:t>
            </a:r>
          </a:p>
          <a:p>
            <a:pPr marL="3657600" lvl="8" indent="0">
              <a:buNone/>
            </a:pPr>
            <a:r>
              <a:rPr lang="nl-NL"/>
              <a:t>           </a:t>
            </a:r>
            <a:r>
              <a:rPr lang="nl-NL" sz="2000"/>
              <a:t>Slam on </a:t>
            </a:r>
            <a:r>
              <a:rPr lang="nl-NL" sz="2000" err="1"/>
              <a:t>the</a:t>
            </a:r>
            <a:r>
              <a:rPr lang="nl-NL" sz="2000"/>
              <a:t> button</a:t>
            </a:r>
          </a:p>
          <a:p>
            <a:r>
              <a:rPr lang="nl-NL"/>
              <a:t>Background </a:t>
            </a:r>
            <a:r>
              <a:rPr lang="nl-NL" err="1"/>
              <a:t>noise</a:t>
            </a:r>
            <a:r>
              <a:rPr lang="nl-NL"/>
              <a:t> of </a:t>
            </a:r>
            <a:r>
              <a:rPr lang="nl-NL" err="1"/>
              <a:t>the</a:t>
            </a:r>
            <a:r>
              <a:rPr lang="nl-NL"/>
              <a:t> video is </a:t>
            </a:r>
            <a:r>
              <a:rPr lang="nl-NL" err="1"/>
              <a:t>distracting</a:t>
            </a:r>
            <a:r>
              <a:rPr lang="nl-NL"/>
              <a:t>, </a:t>
            </a:r>
            <a:r>
              <a:rPr lang="nl-NL" err="1"/>
              <a:t>not</a:t>
            </a:r>
            <a:r>
              <a:rPr lang="nl-NL"/>
              <a:t> </a:t>
            </a:r>
            <a:r>
              <a:rPr lang="nl-NL" err="1"/>
              <a:t>directional</a:t>
            </a:r>
            <a:endParaRPr lang="nl-NL"/>
          </a:p>
          <a:p>
            <a:r>
              <a:rPr lang="nl-NL" err="1"/>
              <a:t>Some</a:t>
            </a:r>
            <a:r>
              <a:rPr lang="nl-NL"/>
              <a:t> </a:t>
            </a:r>
            <a:r>
              <a:rPr lang="nl-NL" err="1"/>
              <a:t>interaction</a:t>
            </a:r>
            <a:r>
              <a:rPr lang="nl-NL"/>
              <a:t>, like </a:t>
            </a:r>
            <a:r>
              <a:rPr lang="nl-NL" err="1"/>
              <a:t>the</a:t>
            </a:r>
            <a:r>
              <a:rPr lang="nl-NL"/>
              <a:t> tv or </a:t>
            </a:r>
            <a:r>
              <a:rPr lang="nl-NL" err="1"/>
              <a:t>the</a:t>
            </a:r>
            <a:r>
              <a:rPr lang="nl-NL"/>
              <a:t> door</a:t>
            </a: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4" name="Afbeelding 3" descr="Afbeelding met vloer, binnen&#10;&#10;Automatisch gegenereerde beschrijving">
            <a:extLst>
              <a:ext uri="{FF2B5EF4-FFF2-40B4-BE49-F238E27FC236}">
                <a16:creationId xmlns:a16="http://schemas.microsoft.com/office/drawing/2014/main" id="{1F68B417-1122-48D6-B0D5-72F9C0DDE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900" y="0"/>
            <a:ext cx="3086100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F37FCF1-C8D7-42F0-A9C1-2589C78FD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403" y="3735699"/>
            <a:ext cx="4826191" cy="312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624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B7F1D84A9AD641BB583CABD1266F97" ma:contentTypeVersion="13" ma:contentTypeDescription="Create a new document." ma:contentTypeScope="" ma:versionID="293bdc6cb9954f0e2b90e2552bc30509">
  <xsd:schema xmlns:xsd="http://www.w3.org/2001/XMLSchema" xmlns:xs="http://www.w3.org/2001/XMLSchema" xmlns:p="http://schemas.microsoft.com/office/2006/metadata/properties" xmlns:ns3="a5ecd796-62c7-4f1c-99dd-e7e9303e1d5c" xmlns:ns4="69f386fb-d873-47e6-8854-67fd4b0df11a" targetNamespace="http://schemas.microsoft.com/office/2006/metadata/properties" ma:root="true" ma:fieldsID="bdf3c52729d33fd4e6e017bce45073fb" ns3:_="" ns4:_="">
    <xsd:import namespace="a5ecd796-62c7-4f1c-99dd-e7e9303e1d5c"/>
    <xsd:import namespace="69f386fb-d873-47e6-8854-67fd4b0df1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Details" minOccurs="0"/>
                <xsd:element ref="ns4:SharingHintHash" minOccurs="0"/>
                <xsd:element ref="ns4:SharedWithUsers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ecd796-62c7-4f1c-99dd-e7e9303e1d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f386fb-d873-47e6-8854-67fd4b0df11a" elementFormDefault="qualified">
    <xsd:import namespace="http://schemas.microsoft.com/office/2006/documentManagement/types"/>
    <xsd:import namespace="http://schemas.microsoft.com/office/infopath/2007/PartnerControls"/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42ABA8-7AA4-4F97-A7C4-7482D01B6A01}">
  <ds:schemaRefs>
    <ds:schemaRef ds:uri="69f386fb-d873-47e6-8854-67fd4b0df11a"/>
    <ds:schemaRef ds:uri="a5ecd796-62c7-4f1c-99dd-e7e9303e1d5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3CE2273-B53F-4D68-BAB3-BFFAF4D6D0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333A75-CC3F-479D-8EC3-C2AAF8CC31AA}">
  <ds:schemaRefs>
    <ds:schemaRef ds:uri="69f386fb-d873-47e6-8854-67fd4b0df11a"/>
    <ds:schemaRef ds:uri="a5ecd796-62c7-4f1c-99dd-e7e9303e1d5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Ion</vt:lpstr>
      <vt:lpstr>Living room scamming An application to counter scammers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room scamming An application to counter scammers</dc:title>
  <dc:creator>Randy Vrijdag</dc:creator>
  <cp:revision>1</cp:revision>
  <dcterms:created xsi:type="dcterms:W3CDTF">2021-09-10T13:01:50Z</dcterms:created>
  <dcterms:modified xsi:type="dcterms:W3CDTF">2021-09-10T13:17:44Z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0x010100DAB7F1D84A9AD641BB583CABD1266F97</vt:lpwstr>
  </property>
</Properties>
</file>